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4E436"/>
    <a:srgbClr val="FFC000"/>
    <a:srgbClr val="441D6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D6CF5-4386-4AF3-B500-390C46C4C0B0}" type="datetimeFigureOut">
              <a:rPr lang="ru-RU" smtClean="0"/>
              <a:pPr/>
              <a:t>16.01.2014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AC0B2-3167-4653-BB4E-01CED3CD48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D6CF5-4386-4AF3-B500-390C46C4C0B0}" type="datetimeFigureOut">
              <a:rPr lang="ru-RU" smtClean="0"/>
              <a:pPr/>
              <a:t>16.01.2014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AC0B2-3167-4653-BB4E-01CED3CD48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D6CF5-4386-4AF3-B500-390C46C4C0B0}" type="datetimeFigureOut">
              <a:rPr lang="ru-RU" smtClean="0"/>
              <a:pPr/>
              <a:t>16.01.2014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AC0B2-3167-4653-BB4E-01CED3CD48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D6CF5-4386-4AF3-B500-390C46C4C0B0}" type="datetimeFigureOut">
              <a:rPr lang="ru-RU" smtClean="0"/>
              <a:pPr/>
              <a:t>16.01.2014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AC0B2-3167-4653-BB4E-01CED3CD48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D6CF5-4386-4AF3-B500-390C46C4C0B0}" type="datetimeFigureOut">
              <a:rPr lang="ru-RU" smtClean="0"/>
              <a:pPr/>
              <a:t>16.01.2014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AC0B2-3167-4653-BB4E-01CED3CD48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D6CF5-4386-4AF3-B500-390C46C4C0B0}" type="datetimeFigureOut">
              <a:rPr lang="ru-RU" smtClean="0"/>
              <a:pPr/>
              <a:t>16.01.2014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AC0B2-3167-4653-BB4E-01CED3CD48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D6CF5-4386-4AF3-B500-390C46C4C0B0}" type="datetimeFigureOut">
              <a:rPr lang="ru-RU" smtClean="0"/>
              <a:pPr/>
              <a:t>16.01.2014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AC0B2-3167-4653-BB4E-01CED3CD48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D6CF5-4386-4AF3-B500-390C46C4C0B0}" type="datetimeFigureOut">
              <a:rPr lang="ru-RU" smtClean="0"/>
              <a:pPr/>
              <a:t>16.01.2014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AC0B2-3167-4653-BB4E-01CED3CD48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D6CF5-4386-4AF3-B500-390C46C4C0B0}" type="datetimeFigureOut">
              <a:rPr lang="ru-RU" smtClean="0"/>
              <a:pPr/>
              <a:t>16.01.2014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AC0B2-3167-4653-BB4E-01CED3CD48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D6CF5-4386-4AF3-B500-390C46C4C0B0}" type="datetimeFigureOut">
              <a:rPr lang="ru-RU" smtClean="0"/>
              <a:pPr/>
              <a:t>16.01.2014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AC0B2-3167-4653-BB4E-01CED3CD48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D6CF5-4386-4AF3-B500-390C46C4C0B0}" type="datetimeFigureOut">
              <a:rPr lang="ru-RU" smtClean="0"/>
              <a:pPr/>
              <a:t>16.01.2014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AC0B2-3167-4653-BB4E-01CED3CD48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3D6CF5-4386-4AF3-B500-390C46C4C0B0}" type="datetimeFigureOut">
              <a:rPr lang="ru-RU" smtClean="0"/>
              <a:pPr/>
              <a:t>16.01.2014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6AC0B2-3167-4653-BB4E-01CED3CD480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gif"/><Relationship Id="rId4" Type="http://schemas.openxmlformats.org/officeDocument/2006/relationships/image" Target="../media/image14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gif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Pictures\фото\IMG_ссс~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836712"/>
            <a:ext cx="3600400" cy="47607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0" y="692696"/>
            <a:ext cx="4960653" cy="51398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endParaRPr lang="ru-RU" sz="3600" b="1" cap="none" spc="0" dirty="0" smtClean="0">
              <a:ln>
                <a:solidFill>
                  <a:srgbClr val="441D61"/>
                </a:solidFill>
                <a:prstDash val="solid"/>
              </a:ln>
              <a:solidFill>
                <a:srgbClr val="00206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  <a:p>
            <a:pPr algn="ctr"/>
            <a:r>
              <a:rPr lang="ru-RU" sz="3600" b="1" cap="none" spc="0" dirty="0" smtClean="0">
                <a:ln>
                  <a:solidFill>
                    <a:srgbClr val="441D6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Воспитатель</a:t>
            </a:r>
          </a:p>
          <a:p>
            <a:pPr algn="ctr"/>
            <a:r>
              <a:rPr lang="ru-RU" sz="3600" b="1" dirty="0" smtClean="0">
                <a:ln>
                  <a:solidFill>
                    <a:srgbClr val="441D6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МБДОУ </a:t>
            </a:r>
            <a:r>
              <a:rPr lang="ru-RU" sz="3600" b="1" dirty="0" err="1" smtClean="0">
                <a:ln>
                  <a:solidFill>
                    <a:srgbClr val="441D6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д</a:t>
            </a:r>
            <a:r>
              <a:rPr lang="ru-RU" sz="3600" b="1" dirty="0" smtClean="0">
                <a:ln>
                  <a:solidFill>
                    <a:srgbClr val="441D6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/с №28</a:t>
            </a:r>
          </a:p>
          <a:p>
            <a:pPr algn="ctr"/>
            <a:r>
              <a:rPr lang="ru-RU" sz="2800" b="1" dirty="0" smtClean="0">
                <a:ln>
                  <a:solidFill>
                    <a:srgbClr val="441D6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с</a:t>
            </a:r>
            <a:r>
              <a:rPr lang="ru-RU" sz="2800" b="1" cap="none" spc="0" dirty="0" smtClean="0">
                <a:ln>
                  <a:solidFill>
                    <a:srgbClr val="441D6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таницы </a:t>
            </a:r>
            <a:r>
              <a:rPr lang="ru-RU" sz="2800" b="1" cap="none" spc="0" dirty="0" err="1" smtClean="0">
                <a:ln>
                  <a:solidFill>
                    <a:srgbClr val="441D6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Темижбекская</a:t>
            </a:r>
            <a:r>
              <a:rPr lang="ru-RU" sz="2800" b="1" cap="none" spc="0" dirty="0" smtClean="0">
                <a:ln>
                  <a:solidFill>
                    <a:srgbClr val="441D6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</a:p>
          <a:p>
            <a:pPr algn="ctr"/>
            <a:r>
              <a:rPr lang="ru-RU" sz="2800" b="1" cap="none" spc="0" dirty="0" smtClean="0">
                <a:ln>
                  <a:solidFill>
                    <a:srgbClr val="441D6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муниципального образования</a:t>
            </a:r>
          </a:p>
          <a:p>
            <a:pPr algn="ctr"/>
            <a:r>
              <a:rPr lang="ru-RU" sz="2800" b="1" cap="none" spc="0" dirty="0" smtClean="0">
                <a:ln>
                  <a:solidFill>
                    <a:srgbClr val="441D6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Кавказский район</a:t>
            </a:r>
            <a:endParaRPr lang="ru-RU" sz="2800" b="1" dirty="0" smtClean="0">
              <a:ln>
                <a:solidFill>
                  <a:srgbClr val="441D61"/>
                </a:solidFill>
                <a:prstDash val="solid"/>
              </a:ln>
              <a:solidFill>
                <a:srgbClr val="00206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  <a:p>
            <a:pPr algn="ctr"/>
            <a:endParaRPr lang="ru-RU" sz="3600" b="1" dirty="0" smtClean="0">
              <a:ln>
                <a:solidFill>
                  <a:srgbClr val="441D61"/>
                </a:solidFill>
                <a:prstDash val="solid"/>
              </a:ln>
              <a:solidFill>
                <a:srgbClr val="00206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  <a:p>
            <a:pPr algn="ctr"/>
            <a:endParaRPr lang="ru-RU" sz="3600" b="1" dirty="0">
              <a:ln>
                <a:solidFill>
                  <a:srgbClr val="441D61"/>
                </a:solidFill>
                <a:prstDash val="solid"/>
              </a:ln>
              <a:solidFill>
                <a:srgbClr val="00206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  <a:p>
            <a:pPr algn="ctr"/>
            <a:endParaRPr lang="ru-RU" sz="2800" b="1" cap="none" spc="0" dirty="0" smtClean="0">
              <a:ln>
                <a:solidFill>
                  <a:srgbClr val="441D61"/>
                </a:solidFill>
                <a:prstDash val="solid"/>
              </a:ln>
              <a:solidFill>
                <a:srgbClr val="00206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  <a:p>
            <a:pPr algn="ctr"/>
            <a:endParaRPr lang="ru-RU" sz="3600" b="1" dirty="0" smtClean="0">
              <a:ln>
                <a:solidFill>
                  <a:srgbClr val="441D61"/>
                </a:solidFill>
                <a:prstDash val="solid"/>
              </a:ln>
              <a:solidFill>
                <a:srgbClr val="00206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188640"/>
            <a:ext cx="74888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>
                  <a:solidFill>
                    <a:srgbClr val="441D6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Гетманская  Елена Викторовна</a:t>
            </a:r>
          </a:p>
        </p:txBody>
      </p:sp>
      <p:pic>
        <p:nvPicPr>
          <p:cNvPr id="1030" name="Picture 6" descr="http://img-fotki.yandex.ru/get/9364/23869276.106/0_a1ce3_43df4234_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609122"/>
            <a:ext cx="3419872" cy="32488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://www.maaam.ru/upload/blogs/4bd1bb50fdb1d2ac0252c3c3fa5d5f3e.jp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996952"/>
            <a:ext cx="4896544" cy="36724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2" name="Picture 2" descr="http://www.maaam.ru/upload/blogs/25da8cd696630506ecf998887196746a.jp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920" y="188640"/>
            <a:ext cx="5085522" cy="38164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6" name="Picture 6" descr="http://www.maaam.ru/upload/blogs/97e130a2fc5b563239adf0eccb52690c.jp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064" y="3717032"/>
            <a:ext cx="3787147" cy="28403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251520" y="332656"/>
            <a:ext cx="3651769" cy="166847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600" b="1" dirty="0" smtClean="0">
                <a:ln w="10541" cmpd="sng">
                  <a:solidFill>
                    <a:srgbClr val="00B050"/>
                  </a:solidFill>
                  <a:prstDash val="solid"/>
                </a:ln>
                <a:solidFill>
                  <a:schemeClr val="bg1"/>
                </a:solidFill>
              </a:rPr>
              <a:t>Экскурсия </a:t>
            </a:r>
          </a:p>
          <a:p>
            <a:pPr algn="ctr">
              <a:lnSpc>
                <a:spcPct val="150000"/>
              </a:lnSpc>
            </a:pPr>
            <a:r>
              <a:rPr lang="ru-RU" sz="3600" b="1" dirty="0" smtClean="0">
                <a:ln w="10541" cmpd="sng">
                  <a:solidFill>
                    <a:srgbClr val="00B050"/>
                  </a:solidFill>
                  <a:prstDash val="solid"/>
                </a:ln>
                <a:solidFill>
                  <a:schemeClr val="bg1"/>
                </a:solidFill>
              </a:rPr>
              <a:t>в музей  станицы</a:t>
            </a:r>
            <a:endParaRPr lang="ru-RU" sz="3600" b="1" cap="none" spc="0" dirty="0">
              <a:ln w="10541" cmpd="sng">
                <a:solidFill>
                  <a:srgbClr val="00B050"/>
                </a:solidFill>
                <a:prstDash val="solid"/>
              </a:ln>
              <a:solidFill>
                <a:schemeClr val="bg1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Колядки в детском саду. 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88640"/>
            <a:ext cx="3600400" cy="27003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04" name="Picture 8" descr="http://nsportal.ru/sites/default/files/styles/media_gallery_large/public/styles/media_gallery_large/public/dsc00743.jpg?itok=ub_jIFc_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068960"/>
            <a:ext cx="2679762" cy="35730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06" name="Picture 10" descr="http://nsportal.ru/sites/default/files/styles/media_gallery_large/public/styles/media_gallery_large/public/sam_1175.jpg?itok=LXl55XFv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188640"/>
            <a:ext cx="4267200" cy="22860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98" name="Picture 2" descr="Выступление группы «Медвежонок» на весенней ярмарке! 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67744" y="2132856"/>
            <a:ext cx="3252869" cy="24396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00" name="Picture 4" descr="http://www.maaam.ru/upload/blogs/0d8f87cef2e89cd2220642f8c7276113.jpg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32040" y="3645024"/>
            <a:ext cx="4008444" cy="30063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2560655" y="0"/>
            <a:ext cx="455515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/>
              </a:rPr>
              <a:t>Народные праздники</a:t>
            </a:r>
            <a:endParaRPr lang="ru-RU" sz="3600" b="1" cap="none" spc="0" dirty="0">
              <a:ln w="10541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60648"/>
            <a:ext cx="882047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5400" b="1" cap="none" spc="0" dirty="0" smtClean="0">
                <a:ln w="10541" cmpd="sng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/>
              </a:rPr>
              <a:t>Край наш кубанский </a:t>
            </a:r>
          </a:p>
          <a:p>
            <a:pPr algn="ctr"/>
            <a:r>
              <a:rPr lang="ru-RU" sz="5400" b="1" cap="none" spc="0" dirty="0" smtClean="0">
                <a:ln w="10541" cmpd="sng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/>
              </a:rPr>
              <a:t>                        – родная земля!</a:t>
            </a:r>
            <a:endParaRPr lang="ru-RU" sz="5400" b="1" cap="none" spc="0" dirty="0">
              <a:ln w="10541" cmpd="sng">
                <a:solidFill>
                  <a:srgbClr val="00B050"/>
                </a:solidFill>
                <a:prstDash val="solid"/>
              </a:ln>
              <a:solidFill>
                <a:srgbClr val="00B050"/>
              </a:soli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39752" y="6021288"/>
            <a:ext cx="480240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10541" cmpd="sng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</a:rPr>
              <a:t>с</a:t>
            </a:r>
            <a:r>
              <a:rPr lang="ru-RU" sz="3600" b="1" dirty="0" smtClean="0">
                <a:ln w="10541" cmpd="sng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</a:rPr>
              <a:t>таница </a:t>
            </a:r>
            <a:r>
              <a:rPr lang="ru-RU" sz="3600" b="1" dirty="0" err="1" smtClean="0">
                <a:ln w="10541" cmpd="sng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</a:rPr>
              <a:t>Темижбекская</a:t>
            </a:r>
            <a:endParaRPr lang="ru-RU" sz="3600" b="1" cap="none" spc="0" dirty="0">
              <a:ln w="10541" cmpd="sng">
                <a:solidFill>
                  <a:srgbClr val="00B050"/>
                </a:solidFill>
                <a:prstDash val="solid"/>
              </a:ln>
              <a:solidFill>
                <a:srgbClr val="00B05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42880" y="260648"/>
            <a:ext cx="9001310" cy="440120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 чего начинается Родина для каждого из нас?</a:t>
            </a:r>
          </a:p>
          <a:p>
            <a:pPr algn="ctr"/>
            <a:r>
              <a:rPr lang="ru-RU" sz="28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С золотых полей и тенистых лесов, с морского прибоя и</a:t>
            </a:r>
          </a:p>
          <a:p>
            <a:pPr algn="ctr"/>
            <a:r>
              <a:rPr lang="ru-RU" sz="28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журчания реки, со старинных сказок и песен, </a:t>
            </a:r>
          </a:p>
          <a:p>
            <a:pPr algn="ctr"/>
            <a:r>
              <a:rPr lang="ru-RU" sz="28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 семейных преданий и рассказов земляков- </a:t>
            </a:r>
          </a:p>
          <a:p>
            <a:pPr algn="ctr"/>
            <a:r>
              <a:rPr lang="ru-RU" sz="28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старожилов. </a:t>
            </a:r>
          </a:p>
          <a:p>
            <a:pPr algn="ctr"/>
            <a:endParaRPr lang="ru-RU" sz="2800" b="1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/>
            <a:r>
              <a:rPr lang="ru-RU" sz="28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Эта работа открыла для меня огромный простор</a:t>
            </a:r>
          </a:p>
          <a:p>
            <a:pPr algn="ctr"/>
            <a:r>
              <a:rPr lang="ru-RU" sz="28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для саморазвития в профессиональном плане.</a:t>
            </a:r>
          </a:p>
          <a:p>
            <a:pPr algn="ctr"/>
            <a:r>
              <a:rPr lang="ru-RU" sz="28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Моя тема: «Край наш кубанский – родная  земля</a:t>
            </a:r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!»</a:t>
            </a:r>
          </a:p>
          <a:p>
            <a:endParaRPr lang="ru-RU" sz="2800" b="1" cap="none" spc="0" dirty="0">
              <a:ln>
                <a:solidFill>
                  <a:srgbClr val="441D61"/>
                </a:solidFill>
                <a:prstDash val="solid"/>
              </a:ln>
              <a:solidFill>
                <a:srgbClr val="00206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3568" y="332656"/>
            <a:ext cx="820891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Цель: знакомство дошкольников с историческим прошлым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своего народа, воспитание у детей уважения и любви к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предкам и родному краю.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Задачи: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повысить интерес к истории своего народа;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обогатить знания детей об образе жизни людей на Кубани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в старину, их трудовой деятельности;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знакомство с историей жилища кубанских казаков,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их домашней  утварью;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приобщать детей к истокам народной культуры: фольклору,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песням;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воспитывать чувство гордости за свой народ,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уважение к традициям.</a:t>
            </a:r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H:\IMG_09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260648"/>
            <a:ext cx="3912435" cy="29343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4" descr="H:\IMG_0933.jpg"/>
          <p:cNvPicPr>
            <a:picLocks noChangeAspect="1" noChangeArrowheads="1"/>
          </p:cNvPicPr>
          <p:nvPr/>
        </p:nvPicPr>
        <p:blipFill>
          <a:blip r:embed="rId4" cstate="print"/>
          <a:srcRect l="25352" r="15493" b="4225"/>
          <a:stretch>
            <a:fillRect/>
          </a:stretch>
        </p:blipFill>
        <p:spPr bwMode="auto">
          <a:xfrm>
            <a:off x="5004048" y="3356992"/>
            <a:ext cx="2668549" cy="32403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2" descr="H:\IMG_0142.jpg"/>
          <p:cNvPicPr>
            <a:picLocks noChangeAspect="1" noChangeArrowheads="1"/>
          </p:cNvPicPr>
          <p:nvPr/>
        </p:nvPicPr>
        <p:blipFill>
          <a:blip r:embed="rId5" cstate="print"/>
          <a:srcRect l="2632" t="7018" r="5263"/>
          <a:stretch>
            <a:fillRect/>
          </a:stretch>
        </p:blipFill>
        <p:spPr bwMode="auto">
          <a:xfrm>
            <a:off x="323528" y="3501008"/>
            <a:ext cx="4216718" cy="31926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6" descr="H:\IMG_0932.jpg"/>
          <p:cNvPicPr>
            <a:picLocks noChangeAspect="1" noChangeArrowheads="1"/>
          </p:cNvPicPr>
          <p:nvPr/>
        </p:nvPicPr>
        <p:blipFill>
          <a:blip r:embed="rId6" cstate="print"/>
          <a:srcRect l="9926" t="11765" r="44853" b="8823"/>
          <a:stretch>
            <a:fillRect/>
          </a:stretch>
        </p:blipFill>
        <p:spPr bwMode="auto">
          <a:xfrm>
            <a:off x="323528" y="188640"/>
            <a:ext cx="2448272" cy="31051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2771800" y="0"/>
            <a:ext cx="235154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endParaRPr lang="ru-RU" sz="3600" b="1" dirty="0" smtClean="0">
              <a:ln>
                <a:solidFill>
                  <a:srgbClr val="FFFF00"/>
                </a:solidFill>
              </a:ln>
              <a:solidFill>
                <a:srgbClr val="FFFF00"/>
              </a:solidFill>
            </a:endParaRPr>
          </a:p>
          <a:p>
            <a:pPr algn="ctr"/>
            <a:r>
              <a:rPr lang="ru-RU" sz="3600" b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Кубанская </a:t>
            </a:r>
          </a:p>
          <a:p>
            <a:pPr algn="ctr"/>
            <a:r>
              <a:rPr lang="ru-RU" sz="3600" b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горница</a:t>
            </a:r>
            <a:endParaRPr lang="ru-RU" sz="3600" b="1" cap="none" spc="0" dirty="0">
              <a:ln>
                <a:solidFill>
                  <a:srgbClr val="FFFF00"/>
                </a:solidFill>
              </a:ln>
              <a:solidFill>
                <a:srgbClr val="FFFF00"/>
              </a:solidFill>
              <a:effectLst/>
            </a:endParaRPr>
          </a:p>
        </p:txBody>
      </p:sp>
      <p:pic>
        <p:nvPicPr>
          <p:cNvPr id="2060" name="Picture 12" descr="http://img-fotki.yandex.ru/get/9474/23869276.106/0_a1ccb_14b6962e_L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39744" y="5009987"/>
            <a:ext cx="2304256" cy="1848013"/>
          </a:xfrm>
          <a:prstGeom prst="rect">
            <a:avLst/>
          </a:prstGeom>
          <a:noFill/>
        </p:spPr>
      </p:pic>
      <p:pic>
        <p:nvPicPr>
          <p:cNvPr id="2062" name="Picture 14" descr="http://img-fotki.yandex.ru/get/9319/23869276.107/0_a1d0b_eddb33f0_L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411761" y="1628800"/>
            <a:ext cx="3413472" cy="30243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a1b2c3.ucoz.de/_si/0/872361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1916832"/>
            <a:ext cx="6336704" cy="47525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539552" y="0"/>
            <a:ext cx="828092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        Родина </a:t>
            </a:r>
            <a:r>
              <a:rPr lang="ru-RU" sz="2800" b="1" dirty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– слово большое, большое!</a:t>
            </a:r>
            <a:br>
              <a:rPr lang="ru-RU" sz="2800" b="1" dirty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</a:rPr>
            </a:br>
            <a:r>
              <a:rPr lang="ru-RU" sz="2800" b="1" dirty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Пусть не бывает на свете чудес,</a:t>
            </a:r>
            <a:br>
              <a:rPr lang="ru-RU" sz="2800" b="1" dirty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</a:rPr>
            </a:br>
            <a:r>
              <a:rPr lang="ru-RU" sz="2800" b="1" dirty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Если сказать это слово с душою,</a:t>
            </a:r>
            <a:br>
              <a:rPr lang="ru-RU" sz="2800" b="1" dirty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</a:rPr>
            </a:br>
            <a:r>
              <a:rPr lang="ru-RU" sz="2800" b="1" dirty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Глубже морей оно, выше небес!</a:t>
            </a:r>
            <a:endParaRPr lang="ru-RU" sz="2800" dirty="0">
              <a:ln>
                <a:solidFill>
                  <a:schemeClr val="tx1"/>
                </a:solidFill>
              </a:ln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 descr="C:\Users\User\Pictures\DSC007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1772816"/>
            <a:ext cx="6552728" cy="49145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1763688" y="0"/>
            <a:ext cx="554461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Книги учат детей </a:t>
            </a:r>
            <a:r>
              <a:rPr lang="ru-RU" sz="2800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/>
            </a:r>
            <a:br>
              <a:rPr lang="ru-RU" sz="2800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</a:rPr>
            </a:br>
            <a:r>
              <a:rPr lang="ru-RU" sz="2800" dirty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Всем премудростям жизни – </a:t>
            </a:r>
            <a:r>
              <a:rPr lang="ru-RU" sz="2800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/>
            </a:r>
            <a:br>
              <a:rPr lang="ru-RU" sz="2800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</a:rPr>
            </a:br>
            <a:r>
              <a:rPr lang="ru-RU" sz="2800" dirty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Как быть Человеком,</a:t>
            </a:r>
            <a:r>
              <a:rPr lang="ru-RU" sz="2800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/>
            </a:r>
            <a:br>
              <a:rPr lang="ru-RU" sz="2800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</a:rPr>
            </a:br>
            <a:r>
              <a:rPr lang="ru-RU" sz="2800" dirty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И быть нужным </a:t>
            </a:r>
            <a:r>
              <a:rPr lang="ru-RU" sz="2800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Отчизне.</a:t>
            </a:r>
            <a:endParaRPr lang="ru-RU" sz="2800" dirty="0">
              <a:ln>
                <a:solidFill>
                  <a:schemeClr val="tx1"/>
                </a:solidFill>
              </a:ln>
              <a:solidFill>
                <a:srgbClr val="00B050"/>
              </a:solidFill>
            </a:endParaRPr>
          </a:p>
        </p:txBody>
      </p:sp>
      <p:pic>
        <p:nvPicPr>
          <p:cNvPr id="9219" name="Picture 3" descr="Анимация книжка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365104"/>
            <a:ext cx="1858435" cy="2242939"/>
          </a:xfrm>
          <a:prstGeom prst="rect">
            <a:avLst/>
          </a:prstGeom>
          <a:noFill/>
        </p:spPr>
      </p:pic>
      <p:pic>
        <p:nvPicPr>
          <p:cNvPr id="9221" name="Picture 5" descr="Анимация книжка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64288" y="4221088"/>
            <a:ext cx="2289949" cy="26369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8" name="Picture 6" descr="«Край наш кубанский — родная земля! » Опыт работы по теме самообразовани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88640"/>
            <a:ext cx="4267200" cy="32004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4" name="Picture 2" descr="http://a1b2c3.ucoz.de/_si/0/9005382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2780928"/>
            <a:ext cx="5112568" cy="38344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6" name="Picture 4" descr="http://www.maaam.ru/upload/blogs/27882cc5865cddbdc3a3284713f463c9.jp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764704"/>
            <a:ext cx="4968552" cy="37264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814602" y="0"/>
            <a:ext cx="437812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Познавай, играя!</a:t>
            </a:r>
            <a:endParaRPr lang="ru-RU" sz="4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8202" name="Picture 10" descr="АНИМАШКИ, БЛЕСТЯШКИ ДЕТИ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645024"/>
            <a:ext cx="4088454" cy="28304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maaam.ru/upload/blogs/5f860eff69c9cd216075dce07b95a650.jp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068960"/>
            <a:ext cx="4752528" cy="35686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174" name="Picture 6" descr="http://a1b2c3.ucoz.de/_si/0/s45795314.jpg"/>
          <p:cNvPicPr>
            <a:picLocks noChangeAspect="1" noChangeArrowheads="1"/>
          </p:cNvPicPr>
          <p:nvPr/>
        </p:nvPicPr>
        <p:blipFill>
          <a:blip r:embed="rId4" cstate="print"/>
          <a:srcRect l="9450" r="7391" b="19361"/>
          <a:stretch>
            <a:fillRect/>
          </a:stretch>
        </p:blipFill>
        <p:spPr bwMode="auto">
          <a:xfrm>
            <a:off x="3779912" y="260648"/>
            <a:ext cx="5148572" cy="37444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611560" y="332656"/>
            <a:ext cx="2912272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0541" cmpd="sng">
                  <a:solidFill>
                    <a:schemeClr val="bg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Кружок </a:t>
            </a:r>
          </a:p>
          <a:p>
            <a:pPr algn="ctr"/>
            <a:r>
              <a:rPr lang="ru-RU" sz="4000" b="1" cap="none" spc="0" dirty="0" smtClean="0">
                <a:ln w="10541" cmpd="sng">
                  <a:solidFill>
                    <a:schemeClr val="bg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«Кубанские </a:t>
            </a:r>
          </a:p>
          <a:p>
            <a:pPr algn="ctr"/>
            <a:r>
              <a:rPr lang="ru-RU" sz="4000" b="1" cap="none" spc="0" dirty="0" smtClean="0">
                <a:ln w="10541" cmpd="sng">
                  <a:solidFill>
                    <a:schemeClr val="bg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ремесла»</a:t>
            </a:r>
            <a:endParaRPr lang="ru-RU" sz="4000" b="1" cap="none" spc="0" dirty="0">
              <a:ln w="10541" cmpd="sng">
                <a:solidFill>
                  <a:schemeClr val="bg1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:\IMG_0927.jpg"/>
          <p:cNvPicPr>
            <a:picLocks noChangeAspect="1" noChangeArrowheads="1"/>
          </p:cNvPicPr>
          <p:nvPr/>
        </p:nvPicPr>
        <p:blipFill>
          <a:blip r:embed="rId3" cstate="print"/>
          <a:srcRect t="12329"/>
          <a:stretch>
            <a:fillRect/>
          </a:stretch>
        </p:blipFill>
        <p:spPr bwMode="auto">
          <a:xfrm>
            <a:off x="827584" y="3717032"/>
            <a:ext cx="4412986" cy="29016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3" descr="H:\IMG_0928.jpg"/>
          <p:cNvPicPr>
            <a:picLocks noChangeAspect="1" noChangeArrowheads="1"/>
          </p:cNvPicPr>
          <p:nvPr/>
        </p:nvPicPr>
        <p:blipFill>
          <a:blip r:embed="rId4" cstate="print"/>
          <a:srcRect l="14117" t="9411" r="10588" b="9020"/>
          <a:stretch>
            <a:fillRect/>
          </a:stretch>
        </p:blipFill>
        <p:spPr bwMode="auto">
          <a:xfrm>
            <a:off x="827584" y="1196752"/>
            <a:ext cx="3456384" cy="28083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4" descr="http://www.maaam.ru/upload/blogs/9db1965c22250ad8b540efc9dd4f5692.jp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188641"/>
            <a:ext cx="3672408" cy="48965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1106504" y="0"/>
            <a:ext cx="299896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0541" cmpd="sng">
                  <a:solidFill>
                    <a:srgbClr val="00B050"/>
                  </a:solidFill>
                  <a:prstDash val="solid"/>
                </a:ln>
                <a:solidFill>
                  <a:schemeClr val="bg1"/>
                </a:solidFill>
                <a:effectLst/>
              </a:rPr>
              <a:t>Выставка </a:t>
            </a:r>
          </a:p>
          <a:p>
            <a:pPr algn="ctr"/>
            <a:r>
              <a:rPr lang="ru-RU" sz="3600" b="1" cap="none" spc="0" dirty="0" smtClean="0">
                <a:ln w="10541" cmpd="sng">
                  <a:solidFill>
                    <a:srgbClr val="00B050"/>
                  </a:solidFill>
                  <a:prstDash val="solid"/>
                </a:ln>
                <a:solidFill>
                  <a:schemeClr val="bg1"/>
                </a:solidFill>
                <a:effectLst/>
              </a:rPr>
              <a:t>детских работ</a:t>
            </a:r>
            <a:endParaRPr lang="ru-RU" sz="3600" b="1" cap="none" spc="0" dirty="0">
              <a:ln w="10541" cmpd="sng">
                <a:solidFill>
                  <a:srgbClr val="00B050"/>
                </a:solidFill>
                <a:prstDash val="solid"/>
              </a:ln>
              <a:solidFill>
                <a:schemeClr val="bg1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</TotalTime>
  <Words>204</Words>
  <Application>Microsoft Office PowerPoint</Application>
  <PresentationFormat>Экран (4:3)</PresentationFormat>
  <Paragraphs>49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20</cp:revision>
  <dcterms:created xsi:type="dcterms:W3CDTF">2014-01-16T07:42:43Z</dcterms:created>
  <dcterms:modified xsi:type="dcterms:W3CDTF">2014-01-16T12:18:11Z</dcterms:modified>
</cp:coreProperties>
</file>